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1" r:id="rId6"/>
    <p:sldId id="262" r:id="rId7"/>
    <p:sldId id="263" r:id="rId8"/>
    <p:sldId id="272" r:id="rId9"/>
    <p:sldId id="264" r:id="rId10"/>
    <p:sldId id="265" r:id="rId11"/>
    <p:sldId id="266" r:id="rId12"/>
    <p:sldId id="267" r:id="rId13"/>
    <p:sldId id="268" r:id="rId14"/>
    <p:sldId id="269" r:id="rId15"/>
    <p:sldId id="271"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4/26/2023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4/26/2023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4/26/2023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4/26/2023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4/26/2023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4/26/2023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4/26/2023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4/26/2023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4/26/2023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4/26/2023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4/26/2023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4/26/2023</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3564D-177C-2773-2112-C975ECAFF5A6}"/>
              </a:ext>
            </a:extLst>
          </p:cNvPr>
          <p:cNvSpPr>
            <a:spLocks noGrp="1"/>
          </p:cNvSpPr>
          <p:nvPr>
            <p:ph type="ctrTitle"/>
          </p:nvPr>
        </p:nvSpPr>
        <p:spPr>
          <a:xfrm>
            <a:off x="1192306" y="3541060"/>
            <a:ext cx="7593106" cy="2949388"/>
          </a:xfrm>
        </p:spPr>
        <p:txBody>
          <a:bodyPr>
            <a:normAutofit/>
          </a:bodyPr>
          <a:lstStyle/>
          <a:p>
            <a:pPr algn="l"/>
            <a:r>
              <a:rPr lang="en-US" sz="2000" dirty="0"/>
              <a:t>Mentor:- Mr. Mandeep Singh		Presented by:-</a:t>
            </a:r>
            <a:br>
              <a:rPr lang="en-US" sz="2000" dirty="0"/>
            </a:br>
            <a:r>
              <a:rPr lang="en-US" sz="2000" dirty="0"/>
              <a:t>	      </a:t>
            </a:r>
            <a:r>
              <a:rPr lang="en-US" sz="1600" dirty="0"/>
              <a:t>Technical Trainer		</a:t>
            </a:r>
            <a:br>
              <a:rPr lang="en-US" sz="1600" dirty="0"/>
            </a:br>
            <a:r>
              <a:rPr lang="en-US" sz="1600" dirty="0"/>
              <a:t>					Adarsh Sisodia(201500030)</a:t>
            </a:r>
            <a:br>
              <a:rPr lang="en-US" sz="1600" dirty="0"/>
            </a:br>
            <a:r>
              <a:rPr lang="en-US" sz="1600" dirty="0"/>
              <a:t>					Aryan </a:t>
            </a:r>
            <a:r>
              <a:rPr lang="en-US" sz="1600" dirty="0" err="1"/>
              <a:t>Pokhriyal</a:t>
            </a:r>
            <a:r>
              <a:rPr lang="en-US" sz="1600" dirty="0"/>
              <a:t>(201500155)</a:t>
            </a:r>
            <a:br>
              <a:rPr lang="en-US" sz="1600" dirty="0"/>
            </a:br>
            <a:r>
              <a:rPr lang="en-US" sz="1600" dirty="0"/>
              <a:t>Department of Computer Science of		Kumkum Singh(201500360)	</a:t>
            </a:r>
            <a:br>
              <a:rPr lang="en-US" sz="1600" dirty="0"/>
            </a:br>
            <a:r>
              <a:rPr lang="en-US" sz="1600" dirty="0"/>
              <a:t> Engineering				</a:t>
            </a:r>
            <a:r>
              <a:rPr lang="en-US" sz="1600" dirty="0" err="1"/>
              <a:t>Sanjhi</a:t>
            </a:r>
            <a:r>
              <a:rPr lang="en-US" sz="1600" dirty="0"/>
              <a:t> Dixit(201500618)</a:t>
            </a:r>
            <a:endParaRPr lang="en-IN" sz="2000" dirty="0"/>
          </a:p>
        </p:txBody>
      </p:sp>
      <p:sp>
        <p:nvSpPr>
          <p:cNvPr id="3" name="Subtitle 2">
            <a:extLst>
              <a:ext uri="{FF2B5EF4-FFF2-40B4-BE49-F238E27FC236}">
                <a16:creationId xmlns:a16="http://schemas.microsoft.com/office/drawing/2014/main" id="{1EAD485E-27C1-B208-53AD-C26362C3F0FE}"/>
              </a:ext>
            </a:extLst>
          </p:cNvPr>
          <p:cNvSpPr>
            <a:spLocks noGrp="1"/>
          </p:cNvSpPr>
          <p:nvPr>
            <p:ph type="subTitle" idx="1"/>
          </p:nvPr>
        </p:nvSpPr>
        <p:spPr>
          <a:xfrm>
            <a:off x="2250140" y="367553"/>
            <a:ext cx="5190566" cy="1065597"/>
          </a:xfrm>
        </p:spPr>
        <p:txBody>
          <a:bodyPr>
            <a:noAutofit/>
          </a:bodyPr>
          <a:lstStyle/>
          <a:p>
            <a:r>
              <a:rPr lang="en-US" sz="6000" b="1" u="sng" dirty="0" err="1">
                <a:latin typeface="Algerian" panose="04020705040A02060702" pitchFamily="82" charset="0"/>
              </a:rPr>
              <a:t>StudySavvy</a:t>
            </a:r>
            <a:endParaRPr lang="en-IN" sz="6000" b="1" u="sng" dirty="0">
              <a:latin typeface="Algerian" panose="04020705040A02060702" pitchFamily="82" charset="0"/>
            </a:endParaRPr>
          </a:p>
        </p:txBody>
      </p:sp>
    </p:spTree>
    <p:extLst>
      <p:ext uri="{BB962C8B-B14F-4D97-AF65-F5344CB8AC3E}">
        <p14:creationId xmlns:p14="http://schemas.microsoft.com/office/powerpoint/2010/main" val="3290498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37B441-F111-26E6-B349-3D142853BE50}"/>
              </a:ext>
            </a:extLst>
          </p:cNvPr>
          <p:cNvPicPr>
            <a:picLocks noGrp="1" noChangeAspect="1"/>
          </p:cNvPicPr>
          <p:nvPr>
            <p:ph idx="1"/>
          </p:nvPr>
        </p:nvPicPr>
        <p:blipFill rotWithShape="1">
          <a:blip r:embed="rId2"/>
          <a:srcRect t="7856" b="5352"/>
          <a:stretch/>
        </p:blipFill>
        <p:spPr>
          <a:xfrm>
            <a:off x="1737726" y="1201271"/>
            <a:ext cx="8960982" cy="4374776"/>
          </a:xfrm>
        </p:spPr>
      </p:pic>
    </p:spTree>
    <p:extLst>
      <p:ext uri="{BB962C8B-B14F-4D97-AF65-F5344CB8AC3E}">
        <p14:creationId xmlns:p14="http://schemas.microsoft.com/office/powerpoint/2010/main" val="364699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B367EC-2CE0-6101-F397-D91341F47314}"/>
              </a:ext>
            </a:extLst>
          </p:cNvPr>
          <p:cNvPicPr>
            <a:picLocks noGrp="1" noChangeAspect="1"/>
          </p:cNvPicPr>
          <p:nvPr>
            <p:ph idx="1"/>
          </p:nvPr>
        </p:nvPicPr>
        <p:blipFill rotWithShape="1">
          <a:blip r:embed="rId2"/>
          <a:srcRect t="8081" b="5576"/>
          <a:stretch/>
        </p:blipFill>
        <p:spPr>
          <a:xfrm>
            <a:off x="1531538" y="1246093"/>
            <a:ext cx="8989080" cy="4365813"/>
          </a:xfrm>
        </p:spPr>
      </p:pic>
    </p:spTree>
    <p:extLst>
      <p:ext uri="{BB962C8B-B14F-4D97-AF65-F5344CB8AC3E}">
        <p14:creationId xmlns:p14="http://schemas.microsoft.com/office/powerpoint/2010/main" val="424586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F3F30-C845-3C9A-519A-453A82CC67AE}"/>
              </a:ext>
            </a:extLst>
          </p:cNvPr>
          <p:cNvSpPr>
            <a:spLocks noGrp="1"/>
          </p:cNvSpPr>
          <p:nvPr>
            <p:ph type="title"/>
          </p:nvPr>
        </p:nvSpPr>
        <p:spPr>
          <a:xfrm>
            <a:off x="2773599" y="808056"/>
            <a:ext cx="1688871" cy="482862"/>
          </a:xfrm>
        </p:spPr>
        <p:txBody>
          <a:bodyPr>
            <a:normAutofit/>
          </a:bodyPr>
          <a:lstStyle/>
          <a:p>
            <a:r>
              <a:rPr lang="en-IN" sz="2200" dirty="0">
                <a:latin typeface="Baskerville Old Face" panose="02020602080505020303" pitchFamily="18" charset="0"/>
              </a:rPr>
              <a:t>Review Page:</a:t>
            </a:r>
          </a:p>
        </p:txBody>
      </p:sp>
      <p:pic>
        <p:nvPicPr>
          <p:cNvPr id="5" name="Content Placeholder 4">
            <a:extLst>
              <a:ext uri="{FF2B5EF4-FFF2-40B4-BE49-F238E27FC236}">
                <a16:creationId xmlns:a16="http://schemas.microsoft.com/office/drawing/2014/main" id="{74477EB0-E29C-01CE-7258-F488A52E206C}"/>
              </a:ext>
            </a:extLst>
          </p:cNvPr>
          <p:cNvPicPr>
            <a:picLocks noGrp="1" noChangeAspect="1"/>
          </p:cNvPicPr>
          <p:nvPr>
            <p:ph idx="1"/>
          </p:nvPr>
        </p:nvPicPr>
        <p:blipFill rotWithShape="1">
          <a:blip r:embed="rId2"/>
          <a:srcRect t="29697" b="28326"/>
          <a:stretch/>
        </p:blipFill>
        <p:spPr>
          <a:xfrm>
            <a:off x="1257631" y="2281517"/>
            <a:ext cx="9676738" cy="2294965"/>
          </a:xfrm>
        </p:spPr>
      </p:pic>
    </p:spTree>
    <p:extLst>
      <p:ext uri="{BB962C8B-B14F-4D97-AF65-F5344CB8AC3E}">
        <p14:creationId xmlns:p14="http://schemas.microsoft.com/office/powerpoint/2010/main" val="327186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277D8-E6A9-30AE-23B9-13D6CAA5B4E9}"/>
              </a:ext>
            </a:extLst>
          </p:cNvPr>
          <p:cNvSpPr>
            <a:spLocks noGrp="1"/>
          </p:cNvSpPr>
          <p:nvPr>
            <p:ph type="title"/>
          </p:nvPr>
        </p:nvSpPr>
        <p:spPr>
          <a:xfrm>
            <a:off x="2773599" y="827218"/>
            <a:ext cx="1667437" cy="482862"/>
          </a:xfrm>
        </p:spPr>
        <p:txBody>
          <a:bodyPr>
            <a:normAutofit/>
          </a:bodyPr>
          <a:lstStyle/>
          <a:p>
            <a:r>
              <a:rPr lang="en-IN" sz="2200" dirty="0">
                <a:latin typeface="Baskerville Old Face" panose="02020602080505020303" pitchFamily="18" charset="0"/>
              </a:rPr>
              <a:t>About Page:</a:t>
            </a:r>
          </a:p>
        </p:txBody>
      </p:sp>
      <p:pic>
        <p:nvPicPr>
          <p:cNvPr id="5" name="Content Placeholder 4">
            <a:extLst>
              <a:ext uri="{FF2B5EF4-FFF2-40B4-BE49-F238E27FC236}">
                <a16:creationId xmlns:a16="http://schemas.microsoft.com/office/drawing/2014/main" id="{EA0E7875-4D1F-530D-0D99-13F4681FA9F5}"/>
              </a:ext>
            </a:extLst>
          </p:cNvPr>
          <p:cNvPicPr>
            <a:picLocks noGrp="1" noChangeAspect="1"/>
          </p:cNvPicPr>
          <p:nvPr>
            <p:ph idx="1"/>
          </p:nvPr>
        </p:nvPicPr>
        <p:blipFill rotWithShape="1">
          <a:blip r:embed="rId2"/>
          <a:srcRect t="30732" b="29349"/>
          <a:stretch/>
        </p:blipFill>
        <p:spPr>
          <a:xfrm>
            <a:off x="1172230" y="2316143"/>
            <a:ext cx="10040719" cy="2254625"/>
          </a:xfrm>
        </p:spPr>
      </p:pic>
    </p:spTree>
    <p:extLst>
      <p:ext uri="{BB962C8B-B14F-4D97-AF65-F5344CB8AC3E}">
        <p14:creationId xmlns:p14="http://schemas.microsoft.com/office/powerpoint/2010/main" val="3688104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E02B4-1CFD-3CF1-C4EC-1E3AF46B22EE}"/>
              </a:ext>
            </a:extLst>
          </p:cNvPr>
          <p:cNvSpPr>
            <a:spLocks noGrp="1"/>
          </p:cNvSpPr>
          <p:nvPr>
            <p:ph type="title"/>
          </p:nvPr>
        </p:nvSpPr>
        <p:spPr>
          <a:xfrm>
            <a:off x="2773599" y="879774"/>
            <a:ext cx="2201813" cy="518720"/>
          </a:xfrm>
        </p:spPr>
        <p:txBody>
          <a:bodyPr>
            <a:normAutofit fontScale="90000"/>
          </a:bodyPr>
          <a:lstStyle/>
          <a:p>
            <a:r>
              <a:rPr lang="en-IN" sz="2200" dirty="0">
                <a:latin typeface="Baskerville Old Face" panose="02020602080505020303" pitchFamily="18" charset="0"/>
              </a:rPr>
              <a:t>Expert Tutors Page:</a:t>
            </a:r>
          </a:p>
        </p:txBody>
      </p:sp>
      <p:pic>
        <p:nvPicPr>
          <p:cNvPr id="5" name="Content Placeholder 4">
            <a:extLst>
              <a:ext uri="{FF2B5EF4-FFF2-40B4-BE49-F238E27FC236}">
                <a16:creationId xmlns:a16="http://schemas.microsoft.com/office/drawing/2014/main" id="{FE6497E4-22F8-DF36-BD2D-F1B62AD61011}"/>
              </a:ext>
            </a:extLst>
          </p:cNvPr>
          <p:cNvPicPr>
            <a:picLocks noGrp="1" noChangeAspect="1"/>
          </p:cNvPicPr>
          <p:nvPr>
            <p:ph idx="1"/>
          </p:nvPr>
        </p:nvPicPr>
        <p:blipFill rotWithShape="1">
          <a:blip r:embed="rId2"/>
          <a:srcRect t="8081" b="5801"/>
          <a:stretch/>
        </p:blipFill>
        <p:spPr>
          <a:xfrm>
            <a:off x="1271562" y="1595718"/>
            <a:ext cx="9327090" cy="4518211"/>
          </a:xfrm>
        </p:spPr>
      </p:pic>
    </p:spTree>
    <p:extLst>
      <p:ext uri="{BB962C8B-B14F-4D97-AF65-F5344CB8AC3E}">
        <p14:creationId xmlns:p14="http://schemas.microsoft.com/office/powerpoint/2010/main" val="2517518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01C9C-D6A7-A205-2339-09DDF422391A}"/>
              </a:ext>
            </a:extLst>
          </p:cNvPr>
          <p:cNvSpPr>
            <a:spLocks noGrp="1"/>
          </p:cNvSpPr>
          <p:nvPr>
            <p:ph type="title"/>
          </p:nvPr>
        </p:nvSpPr>
        <p:spPr>
          <a:xfrm>
            <a:off x="1985986" y="2716627"/>
            <a:ext cx="7956560" cy="2707020"/>
          </a:xfrm>
        </p:spPr>
        <p:txBody>
          <a:bodyPr>
            <a:noAutofit/>
          </a:bodyPr>
          <a:lstStyle/>
          <a:p>
            <a:pPr algn="l">
              <a:lnSpc>
                <a:spcPct val="106000"/>
              </a:lnSpc>
            </a:pPr>
            <a:r>
              <a:rPr lang="en-US" sz="2400" dirty="0">
                <a:effectLst/>
                <a:latin typeface="Times New Roman" panose="02020603050405020304" pitchFamily="18" charset="0"/>
                <a:ea typeface="Times New Roman" panose="02020603050405020304" pitchFamily="18" charset="0"/>
              </a:rPr>
              <a:t>Overall, this project aims to contribute to the field of education by providing an innovative and effective platform for online learning. The e-learning website is intended to empower learners with the knowledge and skills they need to succeed in today's digital world, and I am excited to share the details of this project in this report.</a:t>
            </a:r>
            <a:br>
              <a:rPr lang="en-IN" sz="2400" dirty="0">
                <a:effectLst/>
                <a:latin typeface="Times New Roman" panose="02020603050405020304" pitchFamily="18" charset="0"/>
                <a:ea typeface="Times New Roman" panose="02020603050405020304" pitchFamily="18" charset="0"/>
              </a:rPr>
            </a:br>
            <a:br>
              <a:rPr lang="en-US" sz="2000" dirty="0">
                <a:effectLst/>
                <a:latin typeface="Times New Roman" panose="02020603050405020304" pitchFamily="18" charset="0"/>
                <a:ea typeface="Times New Roman" panose="02020603050405020304" pitchFamily="18" charset="0"/>
              </a:rPr>
            </a:br>
            <a:endParaRPr lang="en-IN" sz="3600" dirty="0"/>
          </a:p>
        </p:txBody>
      </p:sp>
      <p:sp>
        <p:nvSpPr>
          <p:cNvPr id="3" name="Text Placeholder 2">
            <a:extLst>
              <a:ext uri="{FF2B5EF4-FFF2-40B4-BE49-F238E27FC236}">
                <a16:creationId xmlns:a16="http://schemas.microsoft.com/office/drawing/2014/main" id="{B9D30A97-BF1F-FCA3-0A54-CF589853ABF8}"/>
              </a:ext>
            </a:extLst>
          </p:cNvPr>
          <p:cNvSpPr>
            <a:spLocks noGrp="1"/>
          </p:cNvSpPr>
          <p:nvPr>
            <p:ph type="body" idx="1"/>
          </p:nvPr>
        </p:nvSpPr>
        <p:spPr>
          <a:xfrm>
            <a:off x="3281082" y="995119"/>
            <a:ext cx="4846417" cy="878468"/>
          </a:xfrm>
        </p:spPr>
        <p:txBody>
          <a:bodyPr>
            <a:noAutofit/>
          </a:bodyPr>
          <a:lstStyle/>
          <a:p>
            <a:r>
              <a:rPr lang="en-IN" sz="6000" dirty="0">
                <a:latin typeface="Algerian" panose="04020705040A02060702" pitchFamily="82" charset="0"/>
              </a:rPr>
              <a:t>conclusion</a:t>
            </a:r>
          </a:p>
        </p:txBody>
      </p:sp>
    </p:spTree>
    <p:extLst>
      <p:ext uri="{BB962C8B-B14F-4D97-AF65-F5344CB8AC3E}">
        <p14:creationId xmlns:p14="http://schemas.microsoft.com/office/powerpoint/2010/main" val="3832809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3EF-A000-4A83-0DA9-ED0DDBBA258B}"/>
              </a:ext>
            </a:extLst>
          </p:cNvPr>
          <p:cNvSpPr>
            <a:spLocks noGrp="1"/>
          </p:cNvSpPr>
          <p:nvPr>
            <p:ph type="ctrTitle"/>
          </p:nvPr>
        </p:nvSpPr>
        <p:spPr>
          <a:xfrm>
            <a:off x="1652585" y="2891115"/>
            <a:ext cx="5518066" cy="2268559"/>
          </a:xfrm>
        </p:spPr>
        <p:txBody>
          <a:bodyPr/>
          <a:lstStyle/>
          <a:p>
            <a:r>
              <a:rPr lang="en-IN" dirty="0">
                <a:latin typeface="Algerian" panose="04020705040A02060702" pitchFamily="82" charset="0"/>
              </a:rPr>
              <a:t>Thank you</a:t>
            </a:r>
          </a:p>
        </p:txBody>
      </p:sp>
    </p:spTree>
    <p:extLst>
      <p:ext uri="{BB962C8B-B14F-4D97-AF65-F5344CB8AC3E}">
        <p14:creationId xmlns:p14="http://schemas.microsoft.com/office/powerpoint/2010/main" val="361480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D8882-50B2-E4A7-FEC1-46EE55657F61}"/>
              </a:ext>
            </a:extLst>
          </p:cNvPr>
          <p:cNvSpPr>
            <a:spLocks noGrp="1"/>
          </p:cNvSpPr>
          <p:nvPr>
            <p:ph type="ctrTitle"/>
          </p:nvPr>
        </p:nvSpPr>
        <p:spPr>
          <a:xfrm>
            <a:off x="1443318" y="2465294"/>
            <a:ext cx="6561050" cy="3259157"/>
          </a:xfrm>
        </p:spPr>
        <p:txBody>
          <a:bodyPr>
            <a:normAutofit/>
          </a:bodyPr>
          <a:lstStyle/>
          <a:p>
            <a:pPr algn="l"/>
            <a:r>
              <a:rPr lang="en-IN" sz="2800" dirty="0">
                <a:latin typeface="Baskerville Old Face" panose="02020602080505020303" pitchFamily="18" charset="0"/>
              </a:rPr>
              <a:t>1. Introduction</a:t>
            </a:r>
            <a:br>
              <a:rPr lang="en-IN" sz="2800" dirty="0">
                <a:latin typeface="Baskerville Old Face" panose="02020602080505020303" pitchFamily="18" charset="0"/>
              </a:rPr>
            </a:br>
            <a:r>
              <a:rPr lang="en-IN" sz="2800" dirty="0">
                <a:latin typeface="Baskerville Old Face" panose="02020602080505020303" pitchFamily="18" charset="0"/>
              </a:rPr>
              <a:t>2. About the project</a:t>
            </a:r>
            <a:br>
              <a:rPr lang="en-IN" sz="2800" dirty="0">
                <a:latin typeface="Baskerville Old Face" panose="02020602080505020303" pitchFamily="18" charset="0"/>
              </a:rPr>
            </a:br>
            <a:r>
              <a:rPr lang="en-IN" sz="2800" dirty="0">
                <a:latin typeface="Baskerville Old Face" panose="02020602080505020303" pitchFamily="18" charset="0"/>
              </a:rPr>
              <a:t>3. Objective</a:t>
            </a:r>
            <a:br>
              <a:rPr lang="en-IN" sz="2800" dirty="0">
                <a:latin typeface="Baskerville Old Face" panose="02020602080505020303" pitchFamily="18" charset="0"/>
              </a:rPr>
            </a:br>
            <a:r>
              <a:rPr lang="en-IN" sz="2800" dirty="0">
                <a:latin typeface="Baskerville Old Face" panose="02020602080505020303" pitchFamily="18" charset="0"/>
              </a:rPr>
              <a:t>4. Project Overview</a:t>
            </a:r>
            <a:br>
              <a:rPr lang="en-IN" sz="2800" dirty="0">
                <a:latin typeface="Baskerville Old Face" panose="02020602080505020303" pitchFamily="18" charset="0"/>
              </a:rPr>
            </a:br>
            <a:r>
              <a:rPr lang="en-IN" sz="2800" dirty="0">
                <a:latin typeface="Baskerville Old Face" panose="02020602080505020303" pitchFamily="18" charset="0"/>
              </a:rPr>
              <a:t>5. Project Description</a:t>
            </a:r>
            <a:br>
              <a:rPr lang="en-IN" sz="2800" dirty="0">
                <a:latin typeface="Baskerville Old Face" panose="02020602080505020303" pitchFamily="18" charset="0"/>
              </a:rPr>
            </a:br>
            <a:r>
              <a:rPr lang="en-IN" sz="2800" dirty="0">
                <a:latin typeface="Baskerville Old Face" panose="02020602080505020303" pitchFamily="18" charset="0"/>
              </a:rPr>
              <a:t>6. Conclusion</a:t>
            </a:r>
          </a:p>
        </p:txBody>
      </p:sp>
      <p:sp>
        <p:nvSpPr>
          <p:cNvPr id="3" name="Subtitle 2">
            <a:extLst>
              <a:ext uri="{FF2B5EF4-FFF2-40B4-BE49-F238E27FC236}">
                <a16:creationId xmlns:a16="http://schemas.microsoft.com/office/drawing/2014/main" id="{3F25E24B-F16D-E6FB-08F6-E4F482756C1E}"/>
              </a:ext>
            </a:extLst>
          </p:cNvPr>
          <p:cNvSpPr>
            <a:spLocks noGrp="1"/>
          </p:cNvSpPr>
          <p:nvPr>
            <p:ph type="subTitle" idx="1"/>
          </p:nvPr>
        </p:nvSpPr>
        <p:spPr>
          <a:xfrm>
            <a:off x="2770095" y="392077"/>
            <a:ext cx="3441332" cy="1160213"/>
          </a:xfrm>
        </p:spPr>
        <p:txBody>
          <a:bodyPr>
            <a:noAutofit/>
          </a:bodyPr>
          <a:lstStyle/>
          <a:p>
            <a:r>
              <a:rPr lang="en-IN" sz="6000" dirty="0">
                <a:latin typeface="Algerian" panose="04020705040A02060702" pitchFamily="82" charset="0"/>
              </a:rPr>
              <a:t>AGENDA</a:t>
            </a:r>
          </a:p>
        </p:txBody>
      </p:sp>
    </p:spTree>
    <p:extLst>
      <p:ext uri="{BB962C8B-B14F-4D97-AF65-F5344CB8AC3E}">
        <p14:creationId xmlns:p14="http://schemas.microsoft.com/office/powerpoint/2010/main" val="220882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07C4-CDD7-BB8C-4901-28541732B5A0}"/>
              </a:ext>
            </a:extLst>
          </p:cNvPr>
          <p:cNvSpPr>
            <a:spLocks noGrp="1"/>
          </p:cNvSpPr>
          <p:nvPr>
            <p:ph type="title"/>
          </p:nvPr>
        </p:nvSpPr>
        <p:spPr>
          <a:xfrm>
            <a:off x="3092824" y="395680"/>
            <a:ext cx="5343715" cy="1077229"/>
          </a:xfrm>
        </p:spPr>
        <p:txBody>
          <a:bodyPr>
            <a:normAutofit/>
          </a:bodyPr>
          <a:lstStyle/>
          <a:p>
            <a:r>
              <a:rPr lang="en-IN" sz="6000" dirty="0">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8F456289-3298-CF8E-A959-5A81480AE402}"/>
              </a:ext>
            </a:extLst>
          </p:cNvPr>
          <p:cNvSpPr>
            <a:spLocks noGrp="1"/>
          </p:cNvSpPr>
          <p:nvPr>
            <p:ph idx="1"/>
          </p:nvPr>
        </p:nvSpPr>
        <p:spPr>
          <a:xfrm>
            <a:off x="2020563" y="2087975"/>
            <a:ext cx="7796540" cy="3997828"/>
          </a:xfrm>
        </p:spPr>
        <p:txBody>
          <a:bodyPr/>
          <a:lstStyle/>
          <a:p>
            <a:pPr>
              <a:lnSpc>
                <a:spcPct val="106000"/>
              </a:lnSpc>
            </a:pPr>
            <a:r>
              <a:rPr lang="en-US" dirty="0">
                <a:effectLst/>
                <a:latin typeface="Times New Roman" panose="02020603050405020304" pitchFamily="18" charset="0"/>
                <a:ea typeface="Times New Roman" panose="02020603050405020304" pitchFamily="18" charset="0"/>
              </a:rPr>
              <a:t>The world of education has evolved rapidly in recent times, with a shift towards online and remote learning becoming more prevalent than ever. As part of this digital revolution, I have developed an e-learning website, an innovative platform that provides a dynamic and interactive learning experience for students, teachers, and learners of all ages. </a:t>
            </a:r>
            <a:endParaRPr lang="en-IN" dirty="0">
              <a:effectLst/>
              <a:latin typeface="Times New Roman" panose="02020603050405020304" pitchFamily="18" charset="0"/>
              <a:ea typeface="Times New Roman" panose="02020603050405020304" pitchFamily="18" charset="0"/>
            </a:endParaRPr>
          </a:p>
          <a:p>
            <a:pPr>
              <a:lnSpc>
                <a:spcPct val="106000"/>
              </a:lnSpc>
            </a:pPr>
            <a:r>
              <a:rPr lang="en-US" dirty="0">
                <a:effectLst/>
                <a:latin typeface="Times New Roman" panose="02020603050405020304" pitchFamily="18" charset="0"/>
                <a:ea typeface="Times New Roman" panose="02020603050405020304" pitchFamily="18" charset="0"/>
              </a:rPr>
              <a:t>The e-learning website is designed to offer a comprehensive and engaging online learning environment that is accessible anytime, anywhere. Through this platform, learners can access a wide range of educational resources, including lessons, courses, tutorials, quizzes, and interactive learning modules, that are specifically tailored to their individual needs and learning styles.</a:t>
            </a:r>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864843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4E8AD-85D4-F02B-8A74-DEB68A73FC86}"/>
              </a:ext>
            </a:extLst>
          </p:cNvPr>
          <p:cNvSpPr>
            <a:spLocks noGrp="1"/>
          </p:cNvSpPr>
          <p:nvPr>
            <p:ph type="title"/>
          </p:nvPr>
        </p:nvSpPr>
        <p:spPr>
          <a:xfrm>
            <a:off x="3550024" y="616299"/>
            <a:ext cx="4106586" cy="1077229"/>
          </a:xfrm>
        </p:spPr>
        <p:txBody>
          <a:bodyPr>
            <a:normAutofit/>
          </a:bodyPr>
          <a:lstStyle/>
          <a:p>
            <a:r>
              <a:rPr lang="en-IN" sz="6000" dirty="0">
                <a:latin typeface="Algerian" panose="04020705040A02060702" pitchFamily="82" charset="0"/>
              </a:rPr>
              <a:t>objective</a:t>
            </a:r>
          </a:p>
        </p:txBody>
      </p:sp>
      <p:sp>
        <p:nvSpPr>
          <p:cNvPr id="3" name="Content Placeholder 2">
            <a:extLst>
              <a:ext uri="{FF2B5EF4-FFF2-40B4-BE49-F238E27FC236}">
                <a16:creationId xmlns:a16="http://schemas.microsoft.com/office/drawing/2014/main" id="{CDB92B24-9E6A-387C-E52A-90D27B17D459}"/>
              </a:ext>
            </a:extLst>
          </p:cNvPr>
          <p:cNvSpPr>
            <a:spLocks noGrp="1"/>
          </p:cNvSpPr>
          <p:nvPr>
            <p:ph idx="1"/>
          </p:nvPr>
        </p:nvSpPr>
        <p:spPr>
          <a:xfrm>
            <a:off x="1886093" y="1693528"/>
            <a:ext cx="7796540" cy="3997828"/>
          </a:xfrm>
        </p:spPr>
        <p:txBody>
          <a:bodyPr>
            <a:normAutofit/>
          </a:bodyPr>
          <a:lstStyle/>
          <a:p>
            <a:r>
              <a:rPr lang="en-US" dirty="0">
                <a:effectLst/>
                <a:latin typeface="Times New Roman" panose="02020603050405020304" pitchFamily="18" charset="0"/>
                <a:ea typeface="Times New Roman" panose="02020603050405020304" pitchFamily="18" charset="0"/>
              </a:rPr>
              <a:t>The primary objective of this project is to create a user-friendly and intuitive e-learning website that enhances the learning experience for users. The website incorporates modern web design principles and advanced technologies to ensure seamless navigation, interactivity, and engagement. It also includes features such as progress tracking, assessments, and user feedback to provide a personalized and effective learning experience.</a:t>
            </a: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40117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D6328-BCAE-BE0E-033B-DA0C83B715AA}"/>
              </a:ext>
            </a:extLst>
          </p:cNvPr>
          <p:cNvSpPr>
            <a:spLocks noGrp="1"/>
          </p:cNvSpPr>
          <p:nvPr>
            <p:ph type="title"/>
          </p:nvPr>
        </p:nvSpPr>
        <p:spPr>
          <a:xfrm>
            <a:off x="2446989" y="646691"/>
            <a:ext cx="7298021" cy="1077229"/>
          </a:xfrm>
        </p:spPr>
        <p:txBody>
          <a:bodyPr>
            <a:normAutofit/>
          </a:bodyPr>
          <a:lstStyle/>
          <a:p>
            <a:r>
              <a:rPr lang="en-IN" sz="6000" dirty="0">
                <a:latin typeface="Algerian" panose="04020705040A02060702" pitchFamily="82" charset="0"/>
              </a:rPr>
              <a:t>Project overview</a:t>
            </a:r>
          </a:p>
        </p:txBody>
      </p:sp>
      <p:sp>
        <p:nvSpPr>
          <p:cNvPr id="3" name="Content Placeholder 2">
            <a:extLst>
              <a:ext uri="{FF2B5EF4-FFF2-40B4-BE49-F238E27FC236}">
                <a16:creationId xmlns:a16="http://schemas.microsoft.com/office/drawing/2014/main" id="{9A57135B-9AEF-BCB3-74B1-A96519DE657F}"/>
              </a:ext>
            </a:extLst>
          </p:cNvPr>
          <p:cNvSpPr>
            <a:spLocks noGrp="1"/>
          </p:cNvSpPr>
          <p:nvPr>
            <p:ph idx="1"/>
          </p:nvPr>
        </p:nvSpPr>
        <p:spPr>
          <a:xfrm>
            <a:off x="1803282" y="1919063"/>
            <a:ext cx="7796540" cy="3019874"/>
          </a:xfrm>
        </p:spPr>
        <p:txBody>
          <a:bodyPr/>
          <a:lstStyle/>
          <a:p>
            <a:endParaRPr lang="en-IN" dirty="0"/>
          </a:p>
          <a:p>
            <a:pPr marL="0" indent="0">
              <a:buNone/>
            </a:pPr>
            <a:r>
              <a:rPr lang="en-IN" dirty="0"/>
              <a:t>Steps to access the website:</a:t>
            </a:r>
          </a:p>
          <a:p>
            <a:pPr marL="457200" indent="-457200">
              <a:buAutoNum type="arabicPeriod"/>
            </a:pPr>
            <a:r>
              <a:rPr lang="en-IN" dirty="0"/>
              <a:t>Go to the website link.</a:t>
            </a:r>
          </a:p>
          <a:p>
            <a:pPr marL="457200" indent="-457200">
              <a:buAutoNum type="arabicPeriod"/>
            </a:pPr>
            <a:r>
              <a:rPr lang="en-IN" dirty="0"/>
              <a:t>Choose the course.</a:t>
            </a:r>
          </a:p>
          <a:p>
            <a:pPr marL="457200" indent="-457200">
              <a:buAutoNum type="arabicPeriod"/>
            </a:pPr>
            <a:r>
              <a:rPr lang="en-IN" dirty="0"/>
              <a:t>Register for the course and start learning.</a:t>
            </a:r>
          </a:p>
        </p:txBody>
      </p:sp>
    </p:spTree>
    <p:extLst>
      <p:ext uri="{BB962C8B-B14F-4D97-AF65-F5344CB8AC3E}">
        <p14:creationId xmlns:p14="http://schemas.microsoft.com/office/powerpoint/2010/main" val="3990012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C891B-4BF7-7A61-5FD2-4C96B048DB89}"/>
              </a:ext>
            </a:extLst>
          </p:cNvPr>
          <p:cNvSpPr>
            <a:spLocks noGrp="1"/>
          </p:cNvSpPr>
          <p:nvPr>
            <p:ph type="title"/>
          </p:nvPr>
        </p:nvSpPr>
        <p:spPr>
          <a:xfrm>
            <a:off x="1721224" y="291787"/>
            <a:ext cx="7956560" cy="1078348"/>
          </a:xfrm>
        </p:spPr>
        <p:txBody>
          <a:bodyPr>
            <a:normAutofit/>
          </a:bodyPr>
          <a:lstStyle/>
          <a:p>
            <a:r>
              <a:rPr lang="en-IN" sz="6000" dirty="0">
                <a:latin typeface="Algerian" panose="04020705040A02060702" pitchFamily="82" charset="0"/>
              </a:rPr>
              <a:t>Project </a:t>
            </a:r>
            <a:r>
              <a:rPr lang="en-IN" sz="6000" dirty="0" err="1">
                <a:latin typeface="Algerian" panose="04020705040A02060702" pitchFamily="82" charset="0"/>
              </a:rPr>
              <a:t>discription</a:t>
            </a:r>
            <a:endParaRPr lang="en-IN" sz="6000" dirty="0">
              <a:latin typeface="Algerian" panose="04020705040A02060702" pitchFamily="82" charset="0"/>
            </a:endParaRPr>
          </a:p>
        </p:txBody>
      </p:sp>
      <p:sp>
        <p:nvSpPr>
          <p:cNvPr id="4" name="Content Placeholder 3">
            <a:extLst>
              <a:ext uri="{FF2B5EF4-FFF2-40B4-BE49-F238E27FC236}">
                <a16:creationId xmlns:a16="http://schemas.microsoft.com/office/drawing/2014/main" id="{B94F1CE0-24F4-DA9C-EE48-AD7685F52794}"/>
              </a:ext>
            </a:extLst>
          </p:cNvPr>
          <p:cNvSpPr>
            <a:spLocks noGrp="1"/>
          </p:cNvSpPr>
          <p:nvPr>
            <p:ph sz="half" idx="2"/>
          </p:nvPr>
        </p:nvSpPr>
        <p:spPr>
          <a:xfrm>
            <a:off x="2393577" y="5292223"/>
            <a:ext cx="8426823" cy="1313329"/>
          </a:xfrm>
        </p:spPr>
        <p:txBody>
          <a:bodyPr>
            <a:normAutofit/>
          </a:bodyPr>
          <a:lstStyle/>
          <a:p>
            <a:pPr marL="0" indent="0">
              <a:buNone/>
            </a:pPr>
            <a:r>
              <a:rPr lang="en-US" dirty="0">
                <a:effectLst/>
                <a:latin typeface="Baskerville Old Face" panose="02020602080505020303" pitchFamily="18" charset="0"/>
                <a:ea typeface="Times New Roman" panose="02020603050405020304" pitchFamily="18" charset="0"/>
              </a:rPr>
              <a:t>The Home page is the base page of our website it will allow the user to travel through all the pages and allow users to experience all the opportunities.</a:t>
            </a:r>
            <a:endParaRPr lang="en-IN" dirty="0">
              <a:effectLst/>
              <a:latin typeface="Baskerville Old Face" panose="02020602080505020303" pitchFamily="18" charset="0"/>
              <a:ea typeface="Times New Roman" panose="02020603050405020304" pitchFamily="18" charset="0"/>
            </a:endParaRPr>
          </a:p>
        </p:txBody>
      </p:sp>
      <p:pic>
        <p:nvPicPr>
          <p:cNvPr id="8" name="Content Placeholder 7">
            <a:extLst>
              <a:ext uri="{FF2B5EF4-FFF2-40B4-BE49-F238E27FC236}">
                <a16:creationId xmlns:a16="http://schemas.microsoft.com/office/drawing/2014/main" id="{4ECB20F9-3DDA-1316-A306-369F047C18EF}"/>
              </a:ext>
            </a:extLst>
          </p:cNvPr>
          <p:cNvPicPr>
            <a:picLocks noGrp="1" noChangeAspect="1"/>
          </p:cNvPicPr>
          <p:nvPr>
            <p:ph sz="quarter" idx="4"/>
          </p:nvPr>
        </p:nvPicPr>
        <p:blipFill>
          <a:blip r:embed="rId2"/>
          <a:stretch>
            <a:fillRect/>
          </a:stretch>
        </p:blipFill>
        <p:spPr>
          <a:xfrm>
            <a:off x="2483225" y="2277811"/>
            <a:ext cx="5800184" cy="2827589"/>
          </a:xfrm>
        </p:spPr>
      </p:pic>
      <p:sp>
        <p:nvSpPr>
          <p:cNvPr id="9" name="Text Placeholder 2">
            <a:extLst>
              <a:ext uri="{FF2B5EF4-FFF2-40B4-BE49-F238E27FC236}">
                <a16:creationId xmlns:a16="http://schemas.microsoft.com/office/drawing/2014/main" id="{F59511A7-E05E-3813-F78C-D38E95AB65D1}"/>
              </a:ext>
            </a:extLst>
          </p:cNvPr>
          <p:cNvSpPr>
            <a:spLocks noGrp="1"/>
          </p:cNvSpPr>
          <p:nvPr>
            <p:ph type="body" idx="1"/>
          </p:nvPr>
        </p:nvSpPr>
        <p:spPr>
          <a:xfrm>
            <a:off x="2483225" y="1648122"/>
            <a:ext cx="3896467" cy="442866"/>
          </a:xfrm>
        </p:spPr>
        <p:txBody>
          <a:bodyPr/>
          <a:lstStyle/>
          <a:p>
            <a:r>
              <a:rPr lang="en-IN" dirty="0">
                <a:solidFill>
                  <a:schemeClr val="tx1"/>
                </a:solidFill>
                <a:latin typeface="Baskerville Old Face" panose="02020602080505020303" pitchFamily="18" charset="0"/>
              </a:rPr>
              <a:t>Home Page:</a:t>
            </a:r>
          </a:p>
        </p:txBody>
      </p:sp>
    </p:spTree>
    <p:extLst>
      <p:ext uri="{BB962C8B-B14F-4D97-AF65-F5344CB8AC3E}">
        <p14:creationId xmlns:p14="http://schemas.microsoft.com/office/powerpoint/2010/main" val="989660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F39F885-0477-80B5-0EFB-3BDE3BF50B43}"/>
              </a:ext>
            </a:extLst>
          </p:cNvPr>
          <p:cNvSpPr>
            <a:spLocks noGrp="1"/>
          </p:cNvSpPr>
          <p:nvPr>
            <p:ph sz="half" idx="2"/>
          </p:nvPr>
        </p:nvSpPr>
        <p:spPr>
          <a:xfrm>
            <a:off x="2264962" y="4680379"/>
            <a:ext cx="7309344" cy="1653988"/>
          </a:xfrm>
        </p:spPr>
        <p:txBody>
          <a:bodyPr>
            <a:normAutofit/>
          </a:bodyPr>
          <a:lstStyle/>
          <a:p>
            <a:pPr marL="0" indent="0">
              <a:buNone/>
            </a:pPr>
            <a:r>
              <a:rPr lang="en-IN" dirty="0">
                <a:latin typeface="Baskerville Old Face" panose="02020602080505020303" pitchFamily="18" charset="0"/>
              </a:rPr>
              <a:t>Learners can select any course and register in the courses by giving there Name, E-mail, Contact no. and Course Name. </a:t>
            </a:r>
          </a:p>
        </p:txBody>
      </p:sp>
      <p:sp>
        <p:nvSpPr>
          <p:cNvPr id="5" name="Text Placeholder 4">
            <a:extLst>
              <a:ext uri="{FF2B5EF4-FFF2-40B4-BE49-F238E27FC236}">
                <a16:creationId xmlns:a16="http://schemas.microsoft.com/office/drawing/2014/main" id="{57FDA7BD-8519-9732-FA69-95C8E5AC23F0}"/>
              </a:ext>
            </a:extLst>
          </p:cNvPr>
          <p:cNvSpPr>
            <a:spLocks noGrp="1"/>
          </p:cNvSpPr>
          <p:nvPr>
            <p:ph type="body" sz="quarter" idx="3"/>
          </p:nvPr>
        </p:nvSpPr>
        <p:spPr>
          <a:xfrm>
            <a:off x="2372539" y="510186"/>
            <a:ext cx="3899798" cy="529720"/>
          </a:xfrm>
        </p:spPr>
        <p:txBody>
          <a:bodyPr/>
          <a:lstStyle/>
          <a:p>
            <a:r>
              <a:rPr lang="en-IN" dirty="0">
                <a:solidFill>
                  <a:schemeClr val="tx1"/>
                </a:solidFill>
                <a:latin typeface="Baskerville Old Face" panose="02020602080505020303" pitchFamily="18" charset="0"/>
              </a:rPr>
              <a:t>Course Registration:</a:t>
            </a:r>
          </a:p>
        </p:txBody>
      </p:sp>
      <p:pic>
        <p:nvPicPr>
          <p:cNvPr id="8" name="Content Placeholder 7">
            <a:extLst>
              <a:ext uri="{FF2B5EF4-FFF2-40B4-BE49-F238E27FC236}">
                <a16:creationId xmlns:a16="http://schemas.microsoft.com/office/drawing/2014/main" id="{F9CE08D8-4BC1-0D81-2EB4-23119C926990}"/>
              </a:ext>
            </a:extLst>
          </p:cNvPr>
          <p:cNvPicPr>
            <a:picLocks noGrp="1" noChangeAspect="1"/>
          </p:cNvPicPr>
          <p:nvPr>
            <p:ph sz="quarter" idx="4"/>
          </p:nvPr>
        </p:nvPicPr>
        <p:blipFill rotWithShape="1">
          <a:blip r:embed="rId2"/>
          <a:srcRect t="7277" b="5667"/>
          <a:stretch/>
        </p:blipFill>
        <p:spPr>
          <a:xfrm>
            <a:off x="2264962" y="1246094"/>
            <a:ext cx="6515315" cy="3190463"/>
          </a:xfrm>
        </p:spPr>
      </p:pic>
    </p:spTree>
    <p:extLst>
      <p:ext uri="{BB962C8B-B14F-4D97-AF65-F5344CB8AC3E}">
        <p14:creationId xmlns:p14="http://schemas.microsoft.com/office/powerpoint/2010/main" val="1559045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B6D2-F029-5821-A30B-E5235A797474}"/>
              </a:ext>
            </a:extLst>
          </p:cNvPr>
          <p:cNvSpPr>
            <a:spLocks noGrp="1"/>
          </p:cNvSpPr>
          <p:nvPr>
            <p:ph type="title"/>
          </p:nvPr>
        </p:nvSpPr>
        <p:spPr>
          <a:xfrm>
            <a:off x="2773599" y="907900"/>
            <a:ext cx="1428893" cy="599403"/>
          </a:xfrm>
        </p:spPr>
        <p:txBody>
          <a:bodyPr>
            <a:normAutofit/>
          </a:bodyPr>
          <a:lstStyle/>
          <a:p>
            <a:r>
              <a:rPr lang="en-IN" sz="2200" dirty="0">
                <a:latin typeface="Baskerville Old Face" panose="02020602080505020303" pitchFamily="18" charset="0"/>
              </a:rPr>
              <a:t>Database :</a:t>
            </a:r>
          </a:p>
        </p:txBody>
      </p:sp>
      <p:pic>
        <p:nvPicPr>
          <p:cNvPr id="5" name="Content Placeholder 4">
            <a:extLst>
              <a:ext uri="{FF2B5EF4-FFF2-40B4-BE49-F238E27FC236}">
                <a16:creationId xmlns:a16="http://schemas.microsoft.com/office/drawing/2014/main" id="{DCC3DE32-3DA6-12B6-124C-6F66BA3B44FE}"/>
              </a:ext>
            </a:extLst>
          </p:cNvPr>
          <p:cNvPicPr>
            <a:picLocks noGrp="1" noChangeAspect="1"/>
          </p:cNvPicPr>
          <p:nvPr>
            <p:ph idx="1"/>
          </p:nvPr>
        </p:nvPicPr>
        <p:blipFill rotWithShape="1">
          <a:blip r:embed="rId2"/>
          <a:srcRect t="7651"/>
          <a:stretch/>
        </p:blipFill>
        <p:spPr>
          <a:xfrm>
            <a:off x="1577788" y="1676399"/>
            <a:ext cx="8857129" cy="4434804"/>
          </a:xfrm>
        </p:spPr>
      </p:pic>
    </p:spTree>
    <p:extLst>
      <p:ext uri="{BB962C8B-B14F-4D97-AF65-F5344CB8AC3E}">
        <p14:creationId xmlns:p14="http://schemas.microsoft.com/office/powerpoint/2010/main" val="3080852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F8F3F-8441-57D4-193B-3DB443C223EE}"/>
              </a:ext>
            </a:extLst>
          </p:cNvPr>
          <p:cNvSpPr>
            <a:spLocks noGrp="1"/>
          </p:cNvSpPr>
          <p:nvPr>
            <p:ph type="title"/>
          </p:nvPr>
        </p:nvSpPr>
        <p:spPr>
          <a:xfrm>
            <a:off x="2447365" y="827218"/>
            <a:ext cx="2304680" cy="438038"/>
          </a:xfrm>
        </p:spPr>
        <p:txBody>
          <a:bodyPr>
            <a:normAutofit/>
          </a:bodyPr>
          <a:lstStyle/>
          <a:p>
            <a:r>
              <a:rPr lang="en-IN" sz="2200" dirty="0">
                <a:latin typeface="Baskerville Old Face" panose="02020602080505020303" pitchFamily="18" charset="0"/>
              </a:rPr>
              <a:t>Courses Provided:</a:t>
            </a:r>
          </a:p>
        </p:txBody>
      </p:sp>
      <p:pic>
        <p:nvPicPr>
          <p:cNvPr id="5" name="Content Placeholder 4">
            <a:extLst>
              <a:ext uri="{FF2B5EF4-FFF2-40B4-BE49-F238E27FC236}">
                <a16:creationId xmlns:a16="http://schemas.microsoft.com/office/drawing/2014/main" id="{17F239C2-A682-3412-8176-C2EE3990A9DD}"/>
              </a:ext>
            </a:extLst>
          </p:cNvPr>
          <p:cNvPicPr>
            <a:picLocks noGrp="1" noChangeAspect="1"/>
          </p:cNvPicPr>
          <p:nvPr>
            <p:ph idx="1"/>
          </p:nvPr>
        </p:nvPicPr>
        <p:blipFill rotWithShape="1">
          <a:blip r:embed="rId2"/>
          <a:srcRect t="7407" b="5128"/>
          <a:stretch/>
        </p:blipFill>
        <p:spPr>
          <a:xfrm>
            <a:off x="1603254" y="1460015"/>
            <a:ext cx="9290420" cy="4570767"/>
          </a:xfrm>
        </p:spPr>
      </p:pic>
    </p:spTree>
    <p:extLst>
      <p:ext uri="{BB962C8B-B14F-4D97-AF65-F5344CB8AC3E}">
        <p14:creationId xmlns:p14="http://schemas.microsoft.com/office/powerpoint/2010/main" val="14019578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{9545A582-F2CB-4EE6-932C-ED5DAF0AEEC9}tf16401375</Template>
  <TotalTime>74</TotalTime>
  <Words>453</Words>
  <Application>Microsoft Office PowerPoint</Application>
  <PresentationFormat>Widescreen</PresentationFormat>
  <Paragraphs>28</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Algerian</vt:lpstr>
      <vt:lpstr>Arial</vt:lpstr>
      <vt:lpstr>Baskerville Old Face</vt:lpstr>
      <vt:lpstr>MS Shell Dlg 2</vt:lpstr>
      <vt:lpstr>Times New Roman</vt:lpstr>
      <vt:lpstr>Wingdings</vt:lpstr>
      <vt:lpstr>Wingdings 3</vt:lpstr>
      <vt:lpstr>Madison</vt:lpstr>
      <vt:lpstr>Mentor:- Mr. Mandeep Singh  Presented by:-        Technical Trainer        Adarsh Sisodia(201500030)      Aryan Pokhriyal(201500155) Department of Computer Science of  Kumkum Singh(201500360)   Engineering    Sanjhi Dixit(201500618)</vt:lpstr>
      <vt:lpstr>1. Introduction 2. About the project 3. Objective 4. Project Overview 5. Project Description 6. Conclusion</vt:lpstr>
      <vt:lpstr>Introduction</vt:lpstr>
      <vt:lpstr>objective</vt:lpstr>
      <vt:lpstr>Project overview</vt:lpstr>
      <vt:lpstr>Project discription</vt:lpstr>
      <vt:lpstr>PowerPoint Presentation</vt:lpstr>
      <vt:lpstr>Database :</vt:lpstr>
      <vt:lpstr>Courses Provided:</vt:lpstr>
      <vt:lpstr>PowerPoint Presentation</vt:lpstr>
      <vt:lpstr>PowerPoint Presentation</vt:lpstr>
      <vt:lpstr>Review Page:</vt:lpstr>
      <vt:lpstr>About Page:</vt:lpstr>
      <vt:lpstr>Expert Tutors Page:</vt:lpstr>
      <vt:lpstr>Overall, this project aims to contribute to the field of education by providing an innovative and effective platform for online learning. The e-learning website is intended to empower learners with the knowledge and skills they need to succeed in today's digital world, and I am excited to share the details of this project in this report.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Mentor:- Mr. Mandeep Singh  Presented by:-        Technical Trainer        Adarsh Sisodia(201500030)      Aryan Pokhriyal(201500155) Department of Computer Science of  Kumkum Singh(201500360)   Engineering    Sanjhi Dixit(201500618)</dc:title>
  <dc:creator>918449204248</dc:creator>
  <cp:lastModifiedBy>918449204248</cp:lastModifiedBy>
  <cp:revision>1</cp:revision>
  <dcterms:created xsi:type="dcterms:W3CDTF">2023-04-26T04:22:47Z</dcterms:created>
  <dcterms:modified xsi:type="dcterms:W3CDTF">2023-04-26T05:36:55Z</dcterms:modified>
</cp:coreProperties>
</file>